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2395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39-4164-46B3-8CCE-B5A07E96F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C407-56C1-4F6F-B228-A64017EDE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39-4164-46B3-8CCE-B5A07E96F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C407-56C1-4F6F-B228-A64017EDE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39-4164-46B3-8CCE-B5A07E96F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C407-56C1-4F6F-B228-A64017EDE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39-4164-46B3-8CCE-B5A07E96F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C407-56C1-4F6F-B228-A64017EDE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39-4164-46B3-8CCE-B5A07E96F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C407-56C1-4F6F-B228-A64017EDE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39-4164-46B3-8CCE-B5A07E96F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C407-56C1-4F6F-B228-A64017EDE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39-4164-46B3-8CCE-B5A07E96F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C407-56C1-4F6F-B228-A64017EDE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39-4164-46B3-8CCE-B5A07E96F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C407-56C1-4F6F-B228-A64017EDE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39-4164-46B3-8CCE-B5A07E96F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C407-56C1-4F6F-B228-A64017EDE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39-4164-46B3-8CCE-B5A07E96F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C407-56C1-4F6F-B228-A64017EDE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39-4164-46B3-8CCE-B5A07E96F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C407-56C1-4F6F-B228-A64017EDE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2DF39-4164-46B3-8CCE-B5A07E96F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AC407-56C1-4F6F-B228-A64017EDE4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9896"/>
            <a:ext cx="12192000" cy="3038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06" y="126003"/>
            <a:ext cx="12016903" cy="19756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36514" y="2052326"/>
            <a:ext cx="10141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</a:rPr>
              <a:t>https://meeting.tencent.com/download-center.html?from=1002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7845"/>
            <a:ext cx="12192000" cy="37450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782" y="0"/>
            <a:ext cx="96489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058"/>
            <a:ext cx="12192000" cy="67478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569"/>
            <a:ext cx="12192000" cy="68068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259"/>
            <a:ext cx="12192000" cy="68234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3745" y="254635"/>
            <a:ext cx="10600690" cy="62407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WPS 演示</Application>
  <PresentationFormat>宽屏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等线 Light</vt:lpstr>
      <vt:lpstr>等线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永存</dc:creator>
  <cp:lastModifiedBy>家博</cp:lastModifiedBy>
  <cp:revision>2</cp:revision>
  <dcterms:created xsi:type="dcterms:W3CDTF">2022-03-21T08:14:00Z</dcterms:created>
  <dcterms:modified xsi:type="dcterms:W3CDTF">2026-03-20T03:07:28Z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BFF972D70EA54713BC881C0806F536EA_12</vt:lpwstr>
  </property>
  <property fmtid="{D5CDD505-2E9C-101B-9397-08002B2CF9AE}" pid="3" name="KSOProductBuildVer">
    <vt:lpwstr>2052-12.1.0.25225</vt:lpwstr>
  </property>
</Properties>
</file>