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39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D51800-AEC7-712A-A84F-8B9FEF232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92B5435-4D20-DB33-8C5F-B79FBE685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95345F-A5A3-AF02-FF92-5157C27B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C57E05-D1E9-7FBA-7B88-77E20AB4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E17C6-5D78-EF73-5ED4-35D2065C0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79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9459FD-7EEC-600E-C0A8-D29C6361A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D2487BE-0A8E-14A6-18E8-F307BF5C7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AE972B-8F1B-498B-A9E1-21AC930DD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0B7B43-EBF8-2C2E-28F0-66351F7D7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9DE22C7-0A3D-8EBD-729C-2C36214D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255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5E9D93E-C67D-4F7A-75C0-A137498E7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B32D5D1-4F83-A6DE-7387-AE78A177B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8B79EA-F6EC-E667-A322-C97F8575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A1543A-398C-285A-0E47-E9302E6B2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E235FF-19E0-4633-B360-2BF84C199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62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9D2180-9723-9F1B-5839-884D7F91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B4D481-0CEF-6C9A-6487-BFC948213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10F4C1-2A7C-FACE-D996-DCE0885C8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70E5AD-3A30-1327-529F-1323194F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2FE1EA-BB99-D493-72ED-967308B1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506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035325-5EBF-3588-52F8-BFBA400E5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28F7F9-9DD5-DC9E-50E2-D57FED006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4FD01-F796-6DCC-2B83-36D0692FF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45862F-FF2D-CC83-B1FD-CAEB50446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2D5756-E1A8-DC37-B99B-72C24DF6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84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4031A2-8137-EC65-A8F4-5E919ECD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C67FBA-9A8E-71D7-8BF3-2B109E657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B6BA3E6-A74C-970F-0D86-1466DC6F9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0D2DBF-05A6-0349-380C-9047F4D5B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D50CD2-2CC5-E796-BEF7-51D15DB33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8BC187-83D3-3CAB-A798-DE8FB114A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54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30C106-2D6F-DF6E-5FDE-276CA3556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D8DD0E-BD82-DF01-6D92-6B745A7FB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B9F9455-FDEC-5B68-B75A-FFA384E37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3CB566E-8F33-8F10-E510-F82A83C212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77DA3EF-9401-B860-447F-190203FA5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E1928E0-70EF-C853-F095-0072608B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7D619F5-40D4-E8D0-62F4-D42B2B70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246C716-50D4-8759-D445-24ACCDD4F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12A332-00EA-9571-F8DC-9865078F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4FA431F-A72E-7747-49BD-9B5A59DDB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A109251-BE03-27CB-DF1F-104E4CED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244D885-839C-3257-3234-E4983D90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71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5E52D74-FA2E-C94F-1F70-01F7E650E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497610F-FAEB-2EBB-20D3-DA4B294A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AF54C31-75F2-FB2A-DBC5-DED0D340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2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CC783E-5AF7-D8F7-9116-8FE3BA79B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09DCA2-44F0-B37C-2705-827B140C7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85A7EF3-CFBB-74C0-5CB8-06BF6E3C8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B7D5AB-4AEB-0DC7-A136-C43C7A428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E81116-93C0-4523-4427-7D958098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BBE820B-1392-9A52-0E8A-6F6DF54AD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3993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734AAE-6207-35DC-18AF-E763D916B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F1EA7EF-1C90-8270-2A94-3E0D2A68B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51FA5B2-9547-446D-C43B-5DEB13E59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0FD1642-09CE-D256-ADAF-33CD0AA04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D353483-FDBD-510D-2D86-A156DB0D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F7895B-086C-9544-C478-9A9CD143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1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3EE2C2F-1A6F-A124-C803-56CA975D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B155329-09D2-8EBA-BB75-175610991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78A9DC-64FF-0D09-CD7F-36E9583B5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2DF39-4164-46B3-8CCE-B5A07E96FDEC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0BB006-FC99-58AC-EADA-C025EEB86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3EDF70-BAE6-2067-5608-5B13F76A0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C407-56C1-4F6F-B228-A64017EDE4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616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8616F6-9459-C5DF-01C3-ABC0F2A745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DCC2177-5051-4BAB-CF16-E56D28F2FC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C12DA7A-6EC5-4C08-9C59-5A39A44C8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9896"/>
            <a:ext cx="12192000" cy="303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79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3C06A8-2E7F-C66D-2985-88BFD1605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9D5E3DF-A378-B903-8396-852FCDB5C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6" y="126003"/>
            <a:ext cx="12016903" cy="1975627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653EC38-3C08-EAF0-0895-D3DA7F331230}"/>
              </a:ext>
            </a:extLst>
          </p:cNvPr>
          <p:cNvSpPr txBox="1"/>
          <p:nvPr/>
        </p:nvSpPr>
        <p:spPr>
          <a:xfrm>
            <a:off x="1136514" y="2052326"/>
            <a:ext cx="101410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B0F0"/>
                </a:solidFill>
              </a:rPr>
              <a:t>https://meeting.tencent.com/download-center.html?from=1002</a:t>
            </a:r>
            <a:endParaRPr lang="zh-CN" altLang="en-US" sz="2400" b="1" dirty="0">
              <a:solidFill>
                <a:srgbClr val="00B0F0"/>
              </a:solidFill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7AC8B1C-13DB-B922-C292-5CFF03EC4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7845"/>
            <a:ext cx="12192000" cy="37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5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555C158-5A59-D81E-1872-42F8ADEB6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82" y="0"/>
            <a:ext cx="96489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25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47A4A9-087A-57B1-A805-FC21B3CDE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C91C7C-4AF0-C579-DE9B-42C94FD54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BC53B0A-85E0-9258-7997-6002A127B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58"/>
            <a:ext cx="12192000" cy="674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6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541D09-3307-25EB-31E9-88C5EF9B6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B5BE1D-7EED-8BCA-556C-27007CA46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B0C82CC-50FC-3BC4-C161-984CADE7E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569"/>
            <a:ext cx="12192000" cy="680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8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ABDFB43-C5BC-8628-94A4-21E904B68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59"/>
            <a:ext cx="12192000" cy="682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37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宽屏</PresentationFormat>
  <Paragraphs>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 永存</dc:creator>
  <cp:lastModifiedBy>王 永存</cp:lastModifiedBy>
  <cp:revision>1</cp:revision>
  <dcterms:created xsi:type="dcterms:W3CDTF">2022-03-21T08:14:44Z</dcterms:created>
  <dcterms:modified xsi:type="dcterms:W3CDTF">2022-03-21T08:45:06Z</dcterms:modified>
</cp:coreProperties>
</file>